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5" r:id="rId5"/>
    <p:sldId id="259" r:id="rId6"/>
    <p:sldId id="264" r:id="rId7"/>
    <p:sldId id="280" r:id="rId8"/>
    <p:sldId id="279" r:id="rId9"/>
    <p:sldId id="278" r:id="rId10"/>
    <p:sldId id="27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86" autoAdjust="0"/>
    <p:restoredTop sz="94660"/>
  </p:normalViewPr>
  <p:slideViewPr>
    <p:cSldViewPr snapToGrid="0">
      <p:cViewPr varScale="1">
        <p:scale>
          <a:sx n="66" d="100"/>
          <a:sy n="66" d="100"/>
        </p:scale>
        <p:origin x="5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569FE-38BC-4832-8D7F-A7C051D55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B675BE-AC0F-4FD0-9813-AECBCA8078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137FCC-E9FF-4647-9071-EC915349D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03-05-2022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4A3A85-50B9-4208-A4DA-291BDA803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6FF55-D108-4451-AB23-A5C80F166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53348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E0364-79E3-4D27-AAB5-07DF71351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E611DE-B19B-45F0-8AEC-B143F8F46B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C695F4-DC73-4D72-A61D-1D6CDD45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03-05-2022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B4B112-A4FD-4356-82D8-13A86FE12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EA5FD6-B232-4E97-8C4D-DC2189CDC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3929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EF5D02-E99D-468A-93FB-77CD879E0C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9E4FC3-3007-45CC-86CE-EE3CAD3FFC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F6ACF3-0180-4B98-8BC3-59BE3DB89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03-05-2022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8662B6-104D-43B5-8805-675457854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D8FFD-7C19-48ED-A727-A6FDDAF1E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29144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2E31E-1E68-4FC0-AAE3-63F03686B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6465D4-6940-49A9-A529-F2C01786A3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5279F5-12C6-47A8-ACE3-A68A6DD64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03-05-2022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B60C9-73E7-41E7-B07F-B4953A5CB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127ED4-5EA5-4C13-8786-4DDAB02F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8128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67BCE-0F89-43A7-8103-59FBEA430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79BE84-0C25-4E17-B442-2CD74DD641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BA891-D0B2-42C6-BFB7-EC8EA39D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03-05-2022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D7DF5A-79AD-4E7B-B6FA-49B10EDA1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A94CD8-87CC-4CC1-A02D-CFA33823B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2158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7FB25-4E4B-4BD1-B65E-FCA08C014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AF1C9-09F7-47C1-8695-E31307A4CA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6A030B-2CC7-4A8B-8576-3091313E2D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7EAB3-CAB4-4984-8BA2-75CD1EB19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03-05-2022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1793A0-910F-43FC-BE15-DBDB5F9D1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1E7E91-68C1-43F2-9AE5-E92FB2515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3236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FF54D-C5DC-4844-B1EB-94DD11B33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4E57A8-4E2F-41F8-BF46-C4E59CA10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6C3C26-BE4D-4C3F-B623-F4938FDDA5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EFAAA8-BFF2-41AA-9CB5-0B7B43E42F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BDE665-FDC5-460B-869C-216D502843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1F8CD-4133-4987-8F46-1AB424715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03-05-2022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2BA16D-76A0-43FD-9FAE-F8970B195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D31030-1365-4F05-B60E-84CB6459B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6389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C2520-5B85-4EC9-B0DC-0FD115C53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4AA7F0-D7EC-4C10-B70F-7B67D26B7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03-05-2022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88550D-1DB8-48B1-B240-54A80AFE6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771044-C057-47A4-B801-7A93DF77D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989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5409D9-5761-492E-83B7-86F2115F7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03-05-2022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38814E-F6E8-4FB3-B318-2717FBA81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88D7F3-1F31-44C9-BED3-BC1F2C46A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58760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CB689-97BB-4CFB-A271-6315F1E7F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AB76B7-0EEC-4C36-BF7E-754B6D7D6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8D6F0D-71F1-460B-8379-AEAE359CFB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49FC03-769E-4BDF-B9EC-E178298E3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03-05-2022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F3FB1B-18CA-40C8-863F-EE9977405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14B9B8-7082-4F1C-9597-691B505B7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3020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1E693-D934-47F1-93F4-4DB0D39D5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49AED2-CA75-4F1A-B41F-78B093E015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DC8B4F-9DA5-4B78-B683-467C319106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811693-7E99-4402-8FB8-28BF619CC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03-05-2022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997068-4801-44DC-B567-2D8EEED2A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05930F-F951-4CCF-BA57-1E87955DE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3434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8E8107-3919-42E2-9D91-36F35FC1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86B188-7E53-46A2-BCA2-F414EE346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06F00-4259-451C-A1FF-018A14A323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979D2-B659-4293-915F-8DE154F4BFD3}" type="datetimeFigureOut">
              <a:rPr lang="en-IN" smtClean="0"/>
              <a:t>03-05-2022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4D3F75-6A36-429A-AF7B-694BA583BA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1A24C-507B-45AD-8A18-E4801DBEAA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2382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540E5-5709-45AC-A40D-F3359E62C0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3269" y="1600200"/>
            <a:ext cx="9144000" cy="1210048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COMPUTER LANGUAGES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760757-8271-4574-9C6E-FDD6332B5C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41983"/>
            <a:ext cx="9144000" cy="2315817"/>
          </a:xfrm>
        </p:spPr>
        <p:txBody>
          <a:bodyPr/>
          <a:lstStyle/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200">
                <a:solidFill>
                  <a:schemeClr val="dk1"/>
                </a:solidFill>
              </a:rPr>
              <a:t>CLASS VIII CH2</a:t>
            </a:r>
            <a:endParaRPr lang="en-US" sz="3200" dirty="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200" dirty="0">
                <a:solidFill>
                  <a:schemeClr val="dk1"/>
                </a:solidFill>
              </a:rPr>
              <a:t>By: ASHISH RAY</a:t>
            </a:r>
            <a:endParaRPr lang="en-US" sz="3200" dirty="0"/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lang="en-US" sz="3200" dirty="0">
              <a:solidFill>
                <a:schemeClr val="dk1"/>
              </a:solidFill>
            </a:endParaRP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6E1CB17-D14B-4CAA-A1AC-EE5CF6C5A59F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Google Shape;54;p1">
            <a:extLst>
              <a:ext uri="{FF2B5EF4-FFF2-40B4-BE49-F238E27FC236}">
                <a16:creationId xmlns:a16="http://schemas.microsoft.com/office/drawing/2014/main" id="{3FD960FB-7C46-4F3F-862E-0436E076698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552488"/>
            <a:ext cx="12329962" cy="13658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5381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B6B3ED-017A-4B33-B10C-16EE229F6D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endParaRPr lang="en-US" sz="40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ACD21E13-E2D2-4B97-A7EE-F1CF336DD778}"/>
              </a:ext>
            </a:extLst>
          </p:cNvPr>
          <p:cNvSpPr/>
          <p:nvPr/>
        </p:nvSpPr>
        <p:spPr>
          <a:xfrm>
            <a:off x="10347515" y="183491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9300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1947" y="238873"/>
            <a:ext cx="10515600" cy="1043051"/>
          </a:xfrm>
        </p:spPr>
        <p:txBody>
          <a:bodyPr/>
          <a:lstStyle/>
          <a:p>
            <a:pPr algn="ctr"/>
            <a:r>
              <a:rPr lang="en-IN" b="1" dirty="0">
                <a:solidFill>
                  <a:srgbClr val="C00000"/>
                </a:solidFill>
              </a:rPr>
              <a:t>LEARNING OUTCOME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3F2F70-8C5D-4562-950B-80589928C4BE}"/>
              </a:ext>
            </a:extLst>
          </p:cNvPr>
          <p:cNvSpPr txBox="1"/>
          <p:nvPr/>
        </p:nvSpPr>
        <p:spPr>
          <a:xfrm>
            <a:off x="475487" y="1514546"/>
            <a:ext cx="10515599" cy="394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just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en-US" sz="2800" dirty="0">
                <a:solidFill>
                  <a:srgbClr val="333333"/>
                </a:solidFill>
                <a:highlight>
                  <a:srgbClr val="FFFFFF"/>
                </a:highlight>
              </a:rPr>
              <a:t>Student could able to understand: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800" dirty="0"/>
              <a:t>How to insert a field and how to delete a field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800" dirty="0"/>
              <a:t>How to move filed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800" dirty="0"/>
              <a:t>How to sort field in a specified order.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800" dirty="0"/>
              <a:t>How to filter record by specified condition.</a:t>
            </a:r>
          </a:p>
          <a:p>
            <a:endParaRPr lang="en-IN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val="136355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67BF3-8722-4A71-A237-3451000DA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3200" b="1" dirty="0">
                <a:solidFill>
                  <a:srgbClr val="FF0000"/>
                </a:solidFill>
              </a:rPr>
              <a:t>Inserting and Deleting fields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C7B29576-A781-4406-BC88-866BBB22181A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301D1371-445F-DD6F-57B8-6798E38E37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30417" y="1274860"/>
            <a:ext cx="9403881" cy="5218015"/>
          </a:xfrm>
        </p:spPr>
      </p:pic>
    </p:spTree>
    <p:extLst>
      <p:ext uri="{BB962C8B-B14F-4D97-AF65-F5344CB8AC3E}">
        <p14:creationId xmlns:p14="http://schemas.microsoft.com/office/powerpoint/2010/main" val="3690732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C4621-81AD-4759-B039-B6BD5BAF4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MOVING/HIDEING FIELDS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3CA1E44-3079-47B8-B905-2B3CC2EF99BD}"/>
              </a:ext>
            </a:extLst>
          </p:cNvPr>
          <p:cNvSpPr/>
          <p:nvPr/>
        </p:nvSpPr>
        <p:spPr>
          <a:xfrm>
            <a:off x="10492339" y="138401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33DC15D-0D38-DABE-A7D7-DD1AE14F4A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15E34E8-58BC-452E-13D4-09EC75865F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833017" y="-1489136"/>
            <a:ext cx="4525961" cy="10515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045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2496B2A-A900-71FA-FC2A-56BE16AD1D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343B4EA-9188-BAD2-C1D4-1B10DA5D94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107502" y="962524"/>
            <a:ext cx="11173306" cy="5214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066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DB6CA-5083-46D9-AC78-9B0B7CA5A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2CD02962-F0A3-4AF1-A42E-70AD0A2D51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en-IN" sz="2400" dirty="0"/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118E97BB-F1C0-40F2-BB1C-B69E5BB1878C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1DEA01D-9254-1D1B-CBAD-005D7828DB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950483" y="1511166"/>
            <a:ext cx="9935690" cy="507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295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9FA85-6E23-41B4-B873-619069ACB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688" y="350741"/>
            <a:ext cx="10515600" cy="1325563"/>
          </a:xfrm>
        </p:spPr>
        <p:txBody>
          <a:bodyPr>
            <a:normAutofit/>
          </a:bodyPr>
          <a:lstStyle/>
          <a:p>
            <a:pPr algn="ctr"/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200B1865-D1E2-4BBD-889C-FCE10F3237E1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C42B822-F885-D968-F05F-92BA3036BC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42465DA-954D-72B6-7573-8C9B3D436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78" y="681037"/>
            <a:ext cx="11386685" cy="5696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016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C15AF-4333-43C4-BAB9-A23AEEC56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err="1">
                <a:solidFill>
                  <a:srgbClr val="FF0000"/>
                </a:solidFill>
              </a:rPr>
              <a:t>Recaptulation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63CF5DB2-5A78-42FC-8CD7-9AA6452C54D1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C15DB1-F5A5-435F-BD82-B9DFF788E1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520" y="1530417"/>
            <a:ext cx="10622280" cy="4646546"/>
          </a:xfrm>
        </p:spPr>
        <p:txBody>
          <a:bodyPr/>
          <a:lstStyle/>
          <a:p>
            <a:pPr marL="0" indent="0">
              <a:buNone/>
            </a:pPr>
            <a:endParaRPr lang="en-IN" sz="2000" dirty="0"/>
          </a:p>
          <a:p>
            <a:r>
              <a:rPr lang="en-IN" sz="2000" dirty="0"/>
              <a:t>In data sheet view you can select field, by click on delete column, you can delete field.</a:t>
            </a:r>
          </a:p>
          <a:p>
            <a:r>
              <a:rPr lang="en-IN" sz="2000" dirty="0"/>
              <a:t>By dragging , you can move fields.</a:t>
            </a:r>
          </a:p>
          <a:p>
            <a:r>
              <a:rPr lang="en-IN" sz="2000" dirty="0"/>
              <a:t>You can search records by applying filter option.</a:t>
            </a:r>
          </a:p>
          <a:p>
            <a:r>
              <a:rPr lang="en-IN" sz="2000" dirty="0"/>
              <a:t>By applying advanced filter you can search on </a:t>
            </a:r>
            <a:r>
              <a:rPr lang="en-IN" sz="2000"/>
              <a:t>multiple condition.</a:t>
            </a:r>
            <a:endParaRPr lang="en-IN" sz="2000" dirty="0"/>
          </a:p>
          <a:p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1329724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C69BA-5341-41EC-ABC7-9A8970D7E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HOME ASSIGNMENT</a:t>
            </a:r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4CA5C-26CE-4344-9D48-FD91B4A24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2000" dirty="0"/>
              <a:t>1. </a:t>
            </a:r>
            <a:r>
              <a:rPr lang="en-IN" sz="2000" cap="small" dirty="0"/>
              <a:t>HOW TO INSERT NEW RECORD IN THE MIDDLE OF A TABLE?</a:t>
            </a:r>
          </a:p>
          <a:p>
            <a:r>
              <a:rPr lang="en-IN" sz="2000" cap="small" dirty="0"/>
              <a:t>HOW TO  DELETE A RECORD?</a:t>
            </a:r>
          </a:p>
          <a:p>
            <a:r>
              <a:rPr lang="en-IN" sz="2000" cap="small" dirty="0"/>
              <a:t>HOW TO HIDE A RECOED?</a:t>
            </a:r>
          </a:p>
          <a:p>
            <a:r>
              <a:rPr lang="en-IN" sz="2000" cap="small" dirty="0"/>
              <a:t>HOW TO SEARCH A RECORD?</a:t>
            </a:r>
          </a:p>
          <a:p>
            <a:r>
              <a:rPr lang="en-IN" sz="2000" cap="small" dirty="0"/>
              <a:t>HOW TO OPEN A EXISTING DATABASE?</a:t>
            </a:r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E9E6CE46-38D5-43A4-BCD8-35495501D240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4972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1781</TotalTime>
  <Words>152</Words>
  <Application>Microsoft Office PowerPoint</Application>
  <PresentationFormat>Widescreen</PresentationFormat>
  <Paragraphs>28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Office Theme</vt:lpstr>
      <vt:lpstr>COMPUTER LANGUAGES</vt:lpstr>
      <vt:lpstr>LEARNING OUTCOME</vt:lpstr>
      <vt:lpstr>Inserting and Deleting fields</vt:lpstr>
      <vt:lpstr>MOVING/HIDEING FIELDS</vt:lpstr>
      <vt:lpstr>PowerPoint Presentation</vt:lpstr>
      <vt:lpstr>PowerPoint Presentation</vt:lpstr>
      <vt:lpstr>PowerPoint Presentation</vt:lpstr>
      <vt:lpstr>Recaptulation</vt:lpstr>
      <vt:lpstr>HOME ASSIGNMENT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APPLICATIONS AND  SECURITY</dc:title>
  <dc:creator>GITASHREE NAYAK</dc:creator>
  <cp:lastModifiedBy>Ashish Ray</cp:lastModifiedBy>
  <cp:revision>53</cp:revision>
  <dcterms:created xsi:type="dcterms:W3CDTF">2021-12-05T13:26:37Z</dcterms:created>
  <dcterms:modified xsi:type="dcterms:W3CDTF">2022-05-03T15:49:15Z</dcterms:modified>
</cp:coreProperties>
</file>